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8" r:id="rId3"/>
    <p:sldId id="259" r:id="rId4"/>
    <p:sldId id="260" r:id="rId5"/>
    <p:sldId id="263" r:id="rId6"/>
    <p:sldId id="261" r:id="rId7"/>
    <p:sldId id="264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1C539-95FD-4200-85C8-AD7CD2C5BA66}" v="598" dt="2022-09-14T17:53:08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9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9C7E-369D-432E-BD74-2CEA8EEE5854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3FA0-4AC8-43A4-88AA-7241F64FD2F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6059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363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1503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218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9404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720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982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08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2809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10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30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75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910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596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44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4760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236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200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6CC80AF-1906-4A1D-85AD-B872B7C073C3}" type="datetimeFigureOut">
              <a:rPr lang="en-IN" smtClean="0"/>
              <a:t>15-09-2022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78FDD28-7DBC-4E47-AB2D-920102F2DA0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438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EC801-E429-AEE2-D938-306A8B20D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49" y="1744873"/>
            <a:ext cx="10394301" cy="699796"/>
          </a:xfrm>
        </p:spPr>
        <p:txBody>
          <a:bodyPr anchor="ctr">
            <a:noAutofit/>
          </a:bodyPr>
          <a:lstStyle/>
          <a:p>
            <a:r>
              <a:rPr lang="en-US" sz="2800" b="1" dirty="0"/>
              <a:t>Brcm college of engineering and technology</a:t>
            </a: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/>
              <a:t> </a:t>
            </a:r>
            <a:endParaRPr lang="en-IN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1A382-4B25-D3AF-26E0-6E4875AF1E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848" y="3494362"/>
            <a:ext cx="10394302" cy="2062066"/>
          </a:xfrm>
        </p:spPr>
        <p:txBody>
          <a:bodyPr anchor="ctr">
            <a:normAutofit/>
          </a:bodyPr>
          <a:lstStyle/>
          <a:p>
            <a:r>
              <a:rPr lang="en-US" sz="7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ok Antiqua" panose="02040602050305030304" pitchFamily="18" charset="0"/>
              </a:rPr>
              <a:t>World engineers day</a:t>
            </a:r>
            <a:endParaRPr lang="en-IN" sz="7200" b="1" dirty="0">
              <a:solidFill>
                <a:schemeClr val="accent6">
                  <a:lumMod val="60000"/>
                  <a:lumOff val="4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91C070D-4D03-ACE4-3041-3C29542373E4}"/>
              </a:ext>
            </a:extLst>
          </p:cNvPr>
          <p:cNvSpPr/>
          <p:nvPr/>
        </p:nvSpPr>
        <p:spPr>
          <a:xfrm>
            <a:off x="4649754" y="2561301"/>
            <a:ext cx="2892489" cy="933061"/>
          </a:xfrm>
          <a:prstGeom prst="ellipse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Bradley Hand ITC" panose="03070402050302030203" pitchFamily="66" charset="0"/>
              </a:rPr>
              <a:t>CELEBRATING</a:t>
            </a:r>
            <a:endParaRPr lang="en-IN" sz="2000" b="1" dirty="0">
              <a:latin typeface="Bradley Hand ITC" panose="03070402050302030203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9AD2F0-88DB-5DB8-DC34-AC5A21ABF654}"/>
              </a:ext>
            </a:extLst>
          </p:cNvPr>
          <p:cNvSpPr txBox="1"/>
          <p:nvPr/>
        </p:nvSpPr>
        <p:spPr>
          <a:xfrm>
            <a:off x="9601669" y="5047544"/>
            <a:ext cx="335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lgerian" panose="04020705040A02060702" pitchFamily="82" charset="0"/>
              </a:rPr>
              <a:t>15    September </a:t>
            </a:r>
            <a:endParaRPr lang="en-IN" dirty="0"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0D0FB-9836-3E0A-8E59-4185299EB476}"/>
              </a:ext>
            </a:extLst>
          </p:cNvPr>
          <p:cNvSpPr txBox="1"/>
          <p:nvPr/>
        </p:nvSpPr>
        <p:spPr>
          <a:xfrm>
            <a:off x="9878215" y="5047544"/>
            <a:ext cx="7331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Algerian" panose="04020705040A02060702" pitchFamily="82" charset="0"/>
              </a:rPr>
              <a:t>th</a:t>
            </a:r>
            <a:endParaRPr lang="en-IN" sz="11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9" grpId="0" animBg="1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825E-257C-D20F-DB76-D00970312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213" y="749560"/>
            <a:ext cx="9905998" cy="1125894"/>
          </a:xfrm>
        </p:spPr>
        <p:txBody>
          <a:bodyPr/>
          <a:lstStyle/>
          <a:p>
            <a:pPr algn="ctr"/>
            <a:r>
              <a:rPr lang="en-US" b="1" u="sng" dirty="0">
                <a:latin typeface="Arial Rounded MT Bold" panose="020F0704030504030204" pitchFamily="34" charset="0"/>
              </a:rPr>
              <a:t>About the project</a:t>
            </a:r>
            <a:endParaRPr lang="en-IN" b="1" u="sng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A8F46-7E08-95C4-DBE8-E641B9C0F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7213" y="2032519"/>
            <a:ext cx="9905998" cy="26607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WEBER’S</a:t>
            </a:r>
            <a:endParaRPr lang="en-IN" sz="96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F1C240-7445-5FAA-5C07-5E0CF72A1516}"/>
              </a:ext>
            </a:extLst>
          </p:cNvPr>
          <p:cNvSpPr txBox="1"/>
          <p:nvPr/>
        </p:nvSpPr>
        <p:spPr>
          <a:xfrm>
            <a:off x="3312367" y="4012163"/>
            <a:ext cx="563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The Educational Website )</a:t>
            </a:r>
            <a:endParaRPr lang="en-IN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6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264C4F-73E7-A309-75E2-FA7056334D7A}"/>
              </a:ext>
            </a:extLst>
          </p:cNvPr>
          <p:cNvSpPr txBox="1"/>
          <p:nvPr/>
        </p:nvSpPr>
        <p:spPr>
          <a:xfrm>
            <a:off x="2924783" y="1080171"/>
            <a:ext cx="63424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Content:-</a:t>
            </a:r>
            <a:endParaRPr lang="en-IN" sz="5400" b="1" u="sng" dirty="0">
              <a:solidFill>
                <a:schemeClr val="accent6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6DF43-56F0-4858-D953-904F9C7B9156}"/>
              </a:ext>
            </a:extLst>
          </p:cNvPr>
          <p:cNvSpPr txBox="1"/>
          <p:nvPr/>
        </p:nvSpPr>
        <p:spPr>
          <a:xfrm>
            <a:off x="1478685" y="2595798"/>
            <a:ext cx="952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Factors About Making Any Websites.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EDC2A9-68CF-896F-1E06-C2D4DED04B9A}"/>
              </a:ext>
            </a:extLst>
          </p:cNvPr>
          <p:cNvSpPr txBox="1"/>
          <p:nvPr/>
        </p:nvSpPr>
        <p:spPr>
          <a:xfrm flipH="1">
            <a:off x="850531" y="3649760"/>
            <a:ext cx="888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tx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Types of Websites on The Internet.</a:t>
            </a:r>
            <a:endParaRPr lang="en-IN" sz="2400" b="1" dirty="0">
              <a:solidFill>
                <a:schemeClr val="tx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B0EC4-E131-66E0-7225-A232158FBA58}"/>
              </a:ext>
            </a:extLst>
          </p:cNvPr>
          <p:cNvSpPr txBox="1"/>
          <p:nvPr/>
        </p:nvSpPr>
        <p:spPr>
          <a:xfrm>
            <a:off x="1025461" y="4703722"/>
            <a:ext cx="95211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 algn="ctr">
              <a:buFont typeface="Wingdings" panose="05000000000000000000" pitchFamily="2" charset="2"/>
              <a:buChar char="v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Explanation About Our Educational Website </a:t>
            </a:r>
            <a:r>
              <a:rPr lang="en-US" sz="26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WEBER’S</a:t>
            </a:r>
            <a:r>
              <a:rPr lang="en-US" sz="2400" b="1" dirty="0">
                <a:ln>
                  <a:solidFill>
                    <a:schemeClr val="accent6">
                      <a:lumMod val="75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en-IN" sz="2400" b="1" dirty="0">
              <a:ln>
                <a:solidFill>
                  <a:schemeClr val="accent6">
                    <a:lumMod val="75000"/>
                  </a:schemeClr>
                </a:solidFill>
              </a:ln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340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3C1D25-228C-A9AC-93C8-41392A2B2747}"/>
              </a:ext>
            </a:extLst>
          </p:cNvPr>
          <p:cNvSpPr txBox="1"/>
          <p:nvPr/>
        </p:nvSpPr>
        <p:spPr>
          <a:xfrm>
            <a:off x="2206173" y="559888"/>
            <a:ext cx="77796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Factors About Making Any Websites</a:t>
            </a:r>
            <a:endParaRPr lang="en-IN" sz="3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714EBF-F096-DF2C-FAB8-8F426B6962B8}"/>
              </a:ext>
            </a:extLst>
          </p:cNvPr>
          <p:cNvSpPr txBox="1"/>
          <p:nvPr/>
        </p:nvSpPr>
        <p:spPr>
          <a:xfrm>
            <a:off x="2263471" y="1972032"/>
            <a:ext cx="7665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In this era of websites making, there are mainly three types of web developers:-</a:t>
            </a:r>
            <a:endParaRPr lang="en-IN" sz="2400" u="sng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DB3D2C-0CF3-3F96-124C-86F0464EDDE5}"/>
              </a:ext>
            </a:extLst>
          </p:cNvPr>
          <p:cNvCxnSpPr>
            <a:cxnSpLocks/>
          </p:cNvCxnSpPr>
          <p:nvPr/>
        </p:nvCxnSpPr>
        <p:spPr>
          <a:xfrm>
            <a:off x="2450463" y="1366325"/>
            <a:ext cx="729107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4758E6-F0A0-4D54-AA26-6339C5B52255}"/>
              </a:ext>
            </a:extLst>
          </p:cNvPr>
          <p:cNvSpPr txBox="1"/>
          <p:nvPr/>
        </p:nvSpPr>
        <p:spPr>
          <a:xfrm>
            <a:off x="1887894" y="3076400"/>
            <a:ext cx="8416212" cy="584775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pPr algn="ctr"/>
            <a:r>
              <a:rPr lang="en-US" sz="16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Front-end</a:t>
            </a:r>
          </a:p>
          <a:p>
            <a:pPr algn="ctr"/>
            <a:endParaRPr lang="en-US" sz="1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Back-end</a:t>
            </a:r>
          </a:p>
          <a:p>
            <a:pPr algn="ctr"/>
            <a:endParaRPr lang="en-US" sz="1600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1600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Full Stack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D23F7-FCDA-FD79-5CAD-C8E32789BC1F}"/>
              </a:ext>
            </a:extLst>
          </p:cNvPr>
          <p:cNvSpPr txBox="1"/>
          <p:nvPr/>
        </p:nvSpPr>
        <p:spPr>
          <a:xfrm>
            <a:off x="2450463" y="4428828"/>
            <a:ext cx="2086947" cy="95410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HTML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CSS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JavaScript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400" dirty="0"/>
              <a:t>FRAMEWORKS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E2D38E-ABDB-1E6F-A541-685F54C89EF5}"/>
              </a:ext>
            </a:extLst>
          </p:cNvPr>
          <p:cNvSpPr txBox="1"/>
          <p:nvPr/>
        </p:nvSpPr>
        <p:spPr>
          <a:xfrm>
            <a:off x="5199459" y="4432845"/>
            <a:ext cx="24072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Java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PHP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JavaScript</a:t>
            </a:r>
            <a:endParaRPr lang="en-IN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33E3F-F4A5-2118-C22A-2C110E2300C7}"/>
              </a:ext>
            </a:extLst>
          </p:cNvPr>
          <p:cNvSpPr txBox="1"/>
          <p:nvPr/>
        </p:nvSpPr>
        <p:spPr>
          <a:xfrm>
            <a:off x="7476928" y="3429000"/>
            <a:ext cx="28271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The Person, who are Full Stack Developers, basically they uses all these web languages which is used by front-end &amp; back-end developers e.g. HTML, CSS, JavaScript, Python, Java, PHP, etc.</a:t>
            </a:r>
            <a:endParaRPr lang="en-IN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DA2B6E-704C-B829-AF2D-BAAB0A11DF58}"/>
              </a:ext>
            </a:extLst>
          </p:cNvPr>
          <p:cNvSpPr txBox="1"/>
          <p:nvPr/>
        </p:nvSpPr>
        <p:spPr>
          <a:xfrm>
            <a:off x="2288128" y="3474721"/>
            <a:ext cx="208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It is the look of websites, which we can see. Some of the Languages are:- </a:t>
            </a:r>
            <a:endParaRPr lang="en-IN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3DBCE0-2AEB-3868-244A-35BA18D6B9F0}"/>
              </a:ext>
            </a:extLst>
          </p:cNvPr>
          <p:cNvSpPr txBox="1"/>
          <p:nvPr/>
        </p:nvSpPr>
        <p:spPr>
          <a:xfrm>
            <a:off x="5052525" y="3457492"/>
            <a:ext cx="208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It stores the data of any websites. Some of the Languages are:-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229948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8D2B041-CBED-01A7-4C06-164672596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7" y="1146383"/>
            <a:ext cx="2666466" cy="879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66CCD7-7D86-820D-D683-A6D5502F6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7" y="2641217"/>
            <a:ext cx="2666466" cy="975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B70030-1026-F4AC-3A34-C4B899C27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5" y="4280382"/>
            <a:ext cx="2568368" cy="143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56E949-31BC-A06A-DF29-C14D9EF04DF6}"/>
              </a:ext>
            </a:extLst>
          </p:cNvPr>
          <p:cNvSpPr txBox="1"/>
          <p:nvPr/>
        </p:nvSpPr>
        <p:spPr>
          <a:xfrm>
            <a:off x="4998720" y="1263030"/>
            <a:ext cx="2194561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Making the body parts phase</a:t>
            </a:r>
            <a:endParaRPr lang="en-IN" sz="16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87035E-3E8D-493C-F475-71724FA25F1F}"/>
              </a:ext>
            </a:extLst>
          </p:cNvPr>
          <p:cNvSpPr txBox="1"/>
          <p:nvPr/>
        </p:nvSpPr>
        <p:spPr>
          <a:xfrm>
            <a:off x="4708496" y="2836360"/>
            <a:ext cx="2775007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Styling the body parts phase for good looking</a:t>
            </a:r>
            <a:endParaRPr lang="en-IN" sz="1600" u="sn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CBB9CF-D37A-1FDA-D23B-6B5164BD3018}"/>
              </a:ext>
            </a:extLst>
          </p:cNvPr>
          <p:cNvSpPr txBox="1"/>
          <p:nvPr/>
        </p:nvSpPr>
        <p:spPr>
          <a:xfrm>
            <a:off x="4811816" y="4703611"/>
            <a:ext cx="2568368" cy="584775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Adding some features for performance</a:t>
            </a:r>
            <a:endParaRPr lang="en-IN" sz="1600" u="sng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0EA1AA7-409E-6BCC-C6E9-D4E4068F83F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3245163" y="1553884"/>
            <a:ext cx="1753557" cy="1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163EAC-3215-E4DF-7711-9CDEDB659744}"/>
              </a:ext>
            </a:extLst>
          </p:cNvPr>
          <p:cNvCxnSpPr>
            <a:stCxn id="15" idx="1"/>
            <a:endCxn id="10" idx="3"/>
          </p:cNvCxnSpPr>
          <p:nvPr/>
        </p:nvCxnSpPr>
        <p:spPr>
          <a:xfrm flipH="1">
            <a:off x="3245163" y="3128748"/>
            <a:ext cx="14633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A55BCC2-0038-FAAD-4B37-5A91F70DB9CE}"/>
              </a:ext>
            </a:extLst>
          </p:cNvPr>
          <p:cNvCxnSpPr>
            <a:stCxn id="16" idx="1"/>
            <a:endCxn id="12" idx="3"/>
          </p:cNvCxnSpPr>
          <p:nvPr/>
        </p:nvCxnSpPr>
        <p:spPr>
          <a:xfrm flipH="1">
            <a:off x="3245163" y="4995999"/>
            <a:ext cx="156665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EE7EA45-1700-A3FE-FD46-F391D2EF67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0" y="870539"/>
            <a:ext cx="3084145" cy="1366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29406A0-EB71-F9EA-D066-85AB6B8EFF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0" y="2460859"/>
            <a:ext cx="3014388" cy="1335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A2D760-D04C-5E55-D116-C08D0F3F47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120" y="4280382"/>
            <a:ext cx="3084145" cy="14312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5FF03F-F739-7CB7-D67E-C28A1784D1DE}"/>
              </a:ext>
            </a:extLst>
          </p:cNvPr>
          <p:cNvCxnSpPr>
            <a:stCxn id="14" idx="3"/>
            <a:endCxn id="27" idx="1"/>
          </p:cNvCxnSpPr>
          <p:nvPr/>
        </p:nvCxnSpPr>
        <p:spPr>
          <a:xfrm flipV="1">
            <a:off x="7193281" y="1553883"/>
            <a:ext cx="1707839" cy="1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32D0784-B2D4-93F8-5972-1B10746CC71A}"/>
              </a:ext>
            </a:extLst>
          </p:cNvPr>
          <p:cNvCxnSpPr>
            <a:stCxn id="15" idx="3"/>
            <a:endCxn id="33" idx="1"/>
          </p:cNvCxnSpPr>
          <p:nvPr/>
        </p:nvCxnSpPr>
        <p:spPr>
          <a:xfrm flipV="1">
            <a:off x="7483503" y="3128747"/>
            <a:ext cx="141761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B5DCBE-1965-0AE4-5631-A606B2FF86E7}"/>
              </a:ext>
            </a:extLst>
          </p:cNvPr>
          <p:cNvCxnSpPr>
            <a:stCxn id="16" idx="3"/>
            <a:endCxn id="35" idx="1"/>
          </p:cNvCxnSpPr>
          <p:nvPr/>
        </p:nvCxnSpPr>
        <p:spPr>
          <a:xfrm>
            <a:off x="7380184" y="4995999"/>
            <a:ext cx="15209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4951845-44EF-89C4-4B60-838B613B7012}"/>
              </a:ext>
            </a:extLst>
          </p:cNvPr>
          <p:cNvSpPr txBox="1"/>
          <p:nvPr/>
        </p:nvSpPr>
        <p:spPr>
          <a:xfrm>
            <a:off x="7647223" y="1261496"/>
            <a:ext cx="93223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 HTML )</a:t>
            </a:r>
            <a:endParaRPr lang="en-IN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7F8AE9-B071-DFEE-4DFB-38D4E9429158}"/>
              </a:ext>
            </a:extLst>
          </p:cNvPr>
          <p:cNvSpPr txBox="1"/>
          <p:nvPr/>
        </p:nvSpPr>
        <p:spPr>
          <a:xfrm>
            <a:off x="7847937" y="2836360"/>
            <a:ext cx="73151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 CSS )</a:t>
            </a:r>
            <a:endParaRPr lang="en-IN" sz="13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3AB9376-E44D-D1B2-7109-F78D444CC44E}"/>
              </a:ext>
            </a:extLst>
          </p:cNvPr>
          <p:cNvSpPr txBox="1"/>
          <p:nvPr/>
        </p:nvSpPr>
        <p:spPr>
          <a:xfrm>
            <a:off x="7475599" y="4702077"/>
            <a:ext cx="13301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 JAVASCRPT )</a:t>
            </a:r>
            <a:endParaRPr lang="en-IN" sz="1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9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42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38194-BBD1-B221-DEEE-50AD55286A21}"/>
              </a:ext>
            </a:extLst>
          </p:cNvPr>
          <p:cNvSpPr txBox="1"/>
          <p:nvPr/>
        </p:nvSpPr>
        <p:spPr>
          <a:xfrm>
            <a:off x="3116911" y="1025718"/>
            <a:ext cx="601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Types of Websites available on Internet</a:t>
            </a:r>
            <a:endParaRPr lang="en-IN" sz="2800" b="1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F006321-DA37-0841-212D-B1CDBC090219}"/>
              </a:ext>
            </a:extLst>
          </p:cNvPr>
          <p:cNvCxnSpPr>
            <a:cxnSpLocks/>
          </p:cNvCxnSpPr>
          <p:nvPr/>
        </p:nvCxnSpPr>
        <p:spPr>
          <a:xfrm>
            <a:off x="3430988" y="2138901"/>
            <a:ext cx="533002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58F2A1-5F8B-4D2D-1BD3-5523EE9D6608}"/>
              </a:ext>
            </a:extLst>
          </p:cNvPr>
          <p:cNvSpPr txBox="1"/>
          <p:nvPr/>
        </p:nvSpPr>
        <p:spPr>
          <a:xfrm>
            <a:off x="2307204" y="2830665"/>
            <a:ext cx="7577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We are going to discuss about some types of websites:-</a:t>
            </a:r>
            <a:endParaRPr lang="en-US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91BA8-DA73-00BC-5E83-420BD060A4F4}"/>
              </a:ext>
            </a:extLst>
          </p:cNvPr>
          <p:cNvSpPr txBox="1"/>
          <p:nvPr/>
        </p:nvSpPr>
        <p:spPr>
          <a:xfrm>
            <a:off x="2573572" y="3792723"/>
            <a:ext cx="7044856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1. Educational Website</a:t>
            </a:r>
          </a:p>
          <a:p>
            <a:r>
              <a:rPr lang="en-US" dirty="0"/>
              <a:t>2. Social media Website</a:t>
            </a:r>
          </a:p>
          <a:p>
            <a:r>
              <a:rPr lang="en-US" dirty="0"/>
              <a:t>3. E-commerce Website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4. Blog Website</a:t>
            </a:r>
          </a:p>
          <a:p>
            <a:r>
              <a:rPr lang="en-US" dirty="0"/>
              <a:t>5. Entertainment Website</a:t>
            </a:r>
          </a:p>
          <a:p>
            <a:r>
              <a:rPr lang="en-US" dirty="0"/>
              <a:t>6. Portfolio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29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93B51-9F51-8B47-F2E2-DB8D29FE7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20" y="1046126"/>
            <a:ext cx="3196880" cy="1483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D5FA3B-648E-847A-8CFB-D281A2AEF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929" y="992646"/>
            <a:ext cx="3196880" cy="1483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499E4F-69CC-E89B-764F-6718011C65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067" y="1002882"/>
            <a:ext cx="3260036" cy="14835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45CF42-F07B-7354-5E86-9A10CDDAA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30" y="4096465"/>
            <a:ext cx="3237770" cy="13983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FAE493-9824-C25C-63E5-99FDCF582A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22" y="4078249"/>
            <a:ext cx="3196880" cy="1422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B8FFEE-A469-18F2-F0E1-DA2F3D013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897" y="4078249"/>
            <a:ext cx="3204377" cy="14165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41117AB-B6C9-5F3F-4EA3-944C172E41FB}"/>
              </a:ext>
            </a:extLst>
          </p:cNvPr>
          <p:cNvSpPr txBox="1"/>
          <p:nvPr/>
        </p:nvSpPr>
        <p:spPr>
          <a:xfrm>
            <a:off x="866775" y="2588453"/>
            <a:ext cx="280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is used for educational purpose.</a:t>
            </a:r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DA7329-9383-3288-DC98-12950DE73506}"/>
              </a:ext>
            </a:extLst>
          </p:cNvPr>
          <p:cNvSpPr txBox="1"/>
          <p:nvPr/>
        </p:nvSpPr>
        <p:spPr>
          <a:xfrm>
            <a:off x="4804130" y="2516960"/>
            <a:ext cx="2621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helps to connect each other virtually.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F71F29-8F93-B39D-D5F6-D44A7B122DED}"/>
              </a:ext>
            </a:extLst>
          </p:cNvPr>
          <p:cNvSpPr txBox="1"/>
          <p:nvPr/>
        </p:nvSpPr>
        <p:spPr>
          <a:xfrm>
            <a:off x="8609016" y="2516959"/>
            <a:ext cx="2862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is used for ‘SELL or BUY’ any product.</a:t>
            </a: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6E392-FA5C-F7DD-991A-F345CF041456}"/>
              </a:ext>
            </a:extLst>
          </p:cNvPr>
          <p:cNvSpPr txBox="1"/>
          <p:nvPr/>
        </p:nvSpPr>
        <p:spPr>
          <a:xfrm>
            <a:off x="883716" y="5722650"/>
            <a:ext cx="2786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Provide information about your journals.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F82915-D93D-CAD8-03FF-E019ACBE752C}"/>
              </a:ext>
            </a:extLst>
          </p:cNvPr>
          <p:cNvSpPr txBox="1"/>
          <p:nvPr/>
        </p:nvSpPr>
        <p:spPr>
          <a:xfrm>
            <a:off x="4682412" y="5722649"/>
            <a:ext cx="286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is used for Entertainment purpose.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40912-676E-10B5-BD75-1AC88256390A}"/>
              </a:ext>
            </a:extLst>
          </p:cNvPr>
          <p:cNvSpPr txBox="1"/>
          <p:nvPr/>
        </p:nvSpPr>
        <p:spPr>
          <a:xfrm>
            <a:off x="8808307" y="5716302"/>
            <a:ext cx="246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It tells about you, your technical skills.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FEEB7A-5247-F0C3-ACD0-EEAB6278993D}"/>
              </a:ext>
            </a:extLst>
          </p:cNvPr>
          <p:cNvSpPr txBox="1"/>
          <p:nvPr/>
        </p:nvSpPr>
        <p:spPr>
          <a:xfrm>
            <a:off x="728234" y="489019"/>
            <a:ext cx="30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Educational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4E7C8B-6AA1-341A-C6E1-0514BAD04D43}"/>
              </a:ext>
            </a:extLst>
          </p:cNvPr>
          <p:cNvSpPr txBox="1"/>
          <p:nvPr/>
        </p:nvSpPr>
        <p:spPr>
          <a:xfrm>
            <a:off x="4421257" y="460115"/>
            <a:ext cx="33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Social Media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79476-E50F-CBB2-B52A-8B3DE93B1157}"/>
              </a:ext>
            </a:extLst>
          </p:cNvPr>
          <p:cNvSpPr txBox="1"/>
          <p:nvPr/>
        </p:nvSpPr>
        <p:spPr>
          <a:xfrm>
            <a:off x="8443067" y="462741"/>
            <a:ext cx="305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E-commerce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5DEE9E-2112-D280-93BD-B9452A19F711}"/>
              </a:ext>
            </a:extLst>
          </p:cNvPr>
          <p:cNvSpPr txBox="1"/>
          <p:nvPr/>
        </p:nvSpPr>
        <p:spPr>
          <a:xfrm>
            <a:off x="854800" y="3499396"/>
            <a:ext cx="280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Blog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4E88D-894A-0D42-EC77-86CF42D5670E}"/>
              </a:ext>
            </a:extLst>
          </p:cNvPr>
          <p:cNvSpPr txBox="1"/>
          <p:nvPr/>
        </p:nvSpPr>
        <p:spPr>
          <a:xfrm>
            <a:off x="4724609" y="3446975"/>
            <a:ext cx="274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Entertainment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48050-75DB-7E69-AF39-932D3DE81E27}"/>
              </a:ext>
            </a:extLst>
          </p:cNvPr>
          <p:cNvSpPr txBox="1"/>
          <p:nvPr/>
        </p:nvSpPr>
        <p:spPr>
          <a:xfrm>
            <a:off x="8340998" y="3450624"/>
            <a:ext cx="326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Portfolio  Website</a:t>
            </a:r>
            <a:endParaRPr lang="en-IN" b="1" u="sng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25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  <p:bldP spid="25" grpId="0"/>
      <p:bldP spid="2" grpId="0"/>
      <p:bldP spid="4" grpId="0"/>
      <p:bldP spid="5" grpId="0"/>
      <p:bldP spid="6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37FB2-31AE-BAE2-6B88-A457D12A2E45}"/>
              </a:ext>
            </a:extLst>
          </p:cNvPr>
          <p:cNvSpPr txBox="1"/>
          <p:nvPr/>
        </p:nvSpPr>
        <p:spPr>
          <a:xfrm>
            <a:off x="1898584" y="865959"/>
            <a:ext cx="839483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Explanation About Our Educational Website</a:t>
            </a:r>
          </a:p>
          <a:p>
            <a:pPr algn="ctr"/>
            <a:r>
              <a:rPr lang="en-US" sz="3200" b="1" spc="300" dirty="0">
                <a:ln>
                  <a:solidFill>
                    <a:schemeClr val="accent6">
                      <a:lumMod val="75000"/>
                    </a:schemeClr>
                  </a:solidFill>
                </a:ln>
                <a:latin typeface="Algerian" panose="04020705040A02060702" pitchFamily="82" charset="0"/>
              </a:rPr>
              <a:t>Weber’s</a:t>
            </a:r>
            <a:endParaRPr lang="en-IN" sz="3200" b="1" spc="300" dirty="0">
              <a:ln>
                <a:solidFill>
                  <a:schemeClr val="accent6">
                    <a:lumMod val="75000"/>
                  </a:schemeClr>
                </a:solidFill>
              </a:ln>
              <a:latin typeface="Algerian" panose="04020705040A02060702" pitchFamily="8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DA07FD-43AC-786A-3285-F7035BC1CF2A}"/>
              </a:ext>
            </a:extLst>
          </p:cNvPr>
          <p:cNvCxnSpPr>
            <a:cxnSpLocks/>
          </p:cNvCxnSpPr>
          <p:nvPr/>
        </p:nvCxnSpPr>
        <p:spPr>
          <a:xfrm>
            <a:off x="1934155" y="1949345"/>
            <a:ext cx="8323691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66EF98E-8DC1-D91C-1E27-426B20C1CE0B}"/>
              </a:ext>
            </a:extLst>
          </p:cNvPr>
          <p:cNvSpPr txBox="1"/>
          <p:nvPr/>
        </p:nvSpPr>
        <p:spPr>
          <a:xfrm>
            <a:off x="1384040" y="2440132"/>
            <a:ext cx="942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Features and Uniqueness in Our Website:-</a:t>
            </a:r>
            <a:endParaRPr lang="en-IN" sz="2400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85361-AB9D-2375-E368-F956D3827E8D}"/>
              </a:ext>
            </a:extLst>
          </p:cNvPr>
          <p:cNvSpPr txBox="1"/>
          <p:nvPr/>
        </p:nvSpPr>
        <p:spPr>
          <a:xfrm>
            <a:off x="1447800" y="3331028"/>
            <a:ext cx="9296401" cy="2630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Learning with variety of educational materials.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We provide all type of courses from basic to advance.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We provide project each weeks.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We also provide free webinar every week with its participation certificate.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/>
              <a:t>Student can watch courses in both English or Hindi language.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/>
              <a:t>One to One mentor for every student.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IN" sz="1600" dirty="0"/>
              <a:t>After the completion of course, we provide certificate of that course for free.</a:t>
            </a:r>
          </a:p>
        </p:txBody>
      </p:sp>
    </p:spTree>
    <p:extLst>
      <p:ext uri="{BB962C8B-B14F-4D97-AF65-F5344CB8AC3E}">
        <p14:creationId xmlns:p14="http://schemas.microsoft.com/office/powerpoint/2010/main" val="11115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5F70-1BA0-E220-2557-DDDA0F08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92" y="2476500"/>
            <a:ext cx="11333616" cy="1905000"/>
          </a:xfrm>
          <a:ln>
            <a:solidFill>
              <a:schemeClr val="tx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n w="3175" cmpd="sng">
                  <a:solidFill>
                    <a:schemeClr val="tx1">
                      <a:lumMod val="95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Algerian" panose="04020705040A02060702" pitchFamily="82" charset="0"/>
              </a:rPr>
              <a:t>LET’S MOVE TO OUR WEBSITE DEMO</a:t>
            </a:r>
            <a:endParaRPr lang="en-IN" sz="5400" b="1" dirty="0">
              <a:ln w="3175" cmpd="sng">
                <a:solidFill>
                  <a:schemeClr val="tx1">
                    <a:lumMod val="95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  <a:reflection blurRad="6350" stA="55000" endA="300" endPos="45500" dir="5400000" sy="-100000" algn="bl" rotWithShape="0"/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7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477</TotalTime>
  <Words>376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Algerian</vt:lpstr>
      <vt:lpstr>Arial</vt:lpstr>
      <vt:lpstr>Arial Rounded MT Bold</vt:lpstr>
      <vt:lpstr>Book Antiqua</vt:lpstr>
      <vt:lpstr>Bradley Hand ITC</vt:lpstr>
      <vt:lpstr>Calibri</vt:lpstr>
      <vt:lpstr>Castellar</vt:lpstr>
      <vt:lpstr>Century Gothic</vt:lpstr>
      <vt:lpstr>Wingdings</vt:lpstr>
      <vt:lpstr>Mesh</vt:lpstr>
      <vt:lpstr>Brcm college of engineering and technology    </vt:lpstr>
      <vt:lpstr>About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MOVE TO OUR WEBSITE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Brcm college of engineering and technology</dc:title>
  <dc:creator>moin ahmad</dc:creator>
  <cp:lastModifiedBy>moin ahmad</cp:lastModifiedBy>
  <cp:revision>4</cp:revision>
  <dcterms:created xsi:type="dcterms:W3CDTF">2022-09-14T10:17:49Z</dcterms:created>
  <dcterms:modified xsi:type="dcterms:W3CDTF">2022-09-15T04:34:02Z</dcterms:modified>
</cp:coreProperties>
</file>